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8288000" cy="10287000"/>
  <p:notesSz cx="18288000" cy="10287000"/>
  <p:defaultTextStyle/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4C5CC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" name="Picture 102"/>
          <p:cNvPicPr>
            <a:picLocks noChangeArrowheads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012" y="1742453"/>
            <a:ext cx="12763987" cy="8544547"/>
          </a:xfrm>
          <a:prstGeom prst="rect">
            <a:avLst/>
          </a:prstGeom>
          <a:noFill/>
          <a:extLst/>
        </p:spPr>
      </p:pic>
      <p:pic>
        <p:nvPicPr>
          <p:cNvPr id="103" name="Picture 1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344" y="238320"/>
            <a:ext cx="15677466" cy="1976428"/>
          </a:xfrm>
          <a:prstGeom prst="rect">
            <a:avLst/>
          </a:prstGeom>
          <a:noFill/>
          <a:extLst/>
        </p:spPr>
      </p:pic>
      <p:pic>
        <p:nvPicPr>
          <p:cNvPr id="104" name="Picture 10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914" y="226890"/>
            <a:ext cx="15700275" cy="1997075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Lic. Verónica López</dc:creator>
  <cp:lastModifiedBy>Pc</cp:lastModifiedBy>
  <cp:revision>1</cp:revision>
  <dcterms:modified xsi:type="dcterms:W3CDTF">2025-08-26T04:46:38Z</dcterms:modified>
</cp:coreProperties>
</file>